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1" r:id="rId5"/>
    <p:sldId id="258" r:id="rId6"/>
    <p:sldId id="263" r:id="rId7"/>
    <p:sldId id="268" r:id="rId8"/>
    <p:sldId id="257" r:id="rId9"/>
    <p:sldId id="262" r:id="rId10"/>
    <p:sldId id="266" r:id="rId11"/>
    <p:sldId id="275" r:id="rId12"/>
    <p:sldId id="276" r:id="rId13"/>
    <p:sldId id="269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04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545B-6091-4787-AB19-8F4687F61A68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08EC-1DDD-4264-8065-4E97D814E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546DE-4026-4D5B-A663-149B3D58FECE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9A63-4709-46F1-B964-AD73A0FAD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E02F-5573-4F19-961E-5A7122A5CFB7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ABD2-05C7-4035-98C0-659970834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ED7B-7E66-4F75-9CAD-206C431613CF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EF56-B354-466A-A526-6487710F2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317B-D794-4BF3-BF66-31CA5969E228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9330-A874-48BB-B8DD-5240176D3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DA12-6ABC-47D7-8FDC-62A60E5678CD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4D77-E9CD-43E5-9154-DC7F6CE0A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CC4B-AB1C-439C-8445-1400883E3A0A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0ED2-2699-4520-A1DB-125880F85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87FB-C974-4972-BB94-488BD66A162B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9DCF-ABF4-4ED7-A350-3DFD7326E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E35C-7B0B-48A9-84DE-1B299E6CDA22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3B65-AF97-42B3-8389-F5BEE0E91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C5E0-D021-4A2D-B066-384C39E57159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C5532-7139-45B0-B416-4376C13C3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D4A3-47DF-4EC0-B0A5-323324744A65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13AD-3904-4BB4-B00B-1119A485E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9764C5-63FE-4BCC-8775-507FAC22D34B}" type="datetimeFigureOut">
              <a:rPr lang="ru-RU"/>
              <a:pPr>
                <a:defRPr/>
              </a:pPr>
              <a:t>ср 24.01.24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FBEA2-5440-4F6E-B4BB-8E214C8BA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http://itd2.mycdn.me/image?id=837030925702&amp;t=20&amp;plc=WEB&amp;tkn=*Av89C-y8owiaLJE1pZ4BJEggf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928938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Творческий отчет по теме самообразования: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«Экологическое воспитание дошкольников через дидактические игры и упражнения».</a:t>
            </a:r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775" cy="1752600"/>
          </a:xfrm>
        </p:spPr>
        <p:txBody>
          <a:bodyPr/>
          <a:lstStyle/>
          <a:p>
            <a:pPr algn="r"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выполнила: </a:t>
            </a:r>
          </a:p>
          <a:p>
            <a:pPr algn="r"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Князева Г.Г.</a:t>
            </a:r>
          </a:p>
          <a:p>
            <a:pPr algn="r"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</a:p>
          <a:p>
            <a:pPr algn="r"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https://static5.depositphotos.com/1001705/503/v/950/depositphotos_5036848-stock-illustration-frame-with-birch-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Центр природы и экспериментирования</a:t>
            </a:r>
          </a:p>
        </p:txBody>
      </p:sp>
      <p:sp>
        <p:nvSpPr>
          <p:cNvPr id="22531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«Зеленые сказки».</a:t>
            </a:r>
          </a:p>
        </p:txBody>
      </p:sp>
      <p:sp>
        <p:nvSpPr>
          <p:cNvPr id="22532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«Цветофруктоград».</a:t>
            </a:r>
          </a:p>
        </p:txBody>
      </p:sp>
      <p:sp>
        <p:nvSpPr>
          <p:cNvPr id="22533" name="Содержимое 7"/>
          <p:cNvSpPr>
            <a:spLocks noGrp="1"/>
          </p:cNvSpPr>
          <p:nvPr>
            <p:ph sz="quarter" idx="4"/>
          </p:nvPr>
        </p:nvSpPr>
        <p:spPr>
          <a:xfrm>
            <a:off x="1403350" y="1196975"/>
            <a:ext cx="5905500" cy="54006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4" name="Picture 18" descr="фото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7192962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https://static3.depositphotos.com/1004507/249/i/950/depositphotos_2499231-stock-photo-green-grass-and-hearts-bor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42962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6477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Итоговое занятие.</a:t>
            </a:r>
          </a:p>
        </p:txBody>
      </p:sp>
      <p:sp>
        <p:nvSpPr>
          <p:cNvPr id="23555" name="Текст 6"/>
          <p:cNvSpPr>
            <a:spLocks noGrp="1"/>
          </p:cNvSpPr>
          <p:nvPr>
            <p:ph type="body" sz="quarter" idx="3"/>
          </p:nvPr>
        </p:nvSpPr>
        <p:spPr>
          <a:xfrm>
            <a:off x="2700338" y="2852738"/>
            <a:ext cx="4041775" cy="639762"/>
          </a:xfrm>
        </p:spPr>
        <p:txBody>
          <a:bodyPr/>
          <a:lstStyle/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Содержимое 7"/>
          <p:cNvSpPr>
            <a:spLocks noGrp="1"/>
          </p:cNvSpPr>
          <p:nvPr>
            <p:ph sz="quarter" idx="4"/>
          </p:nvPr>
        </p:nvSpPr>
        <p:spPr>
          <a:xfrm>
            <a:off x="2843213" y="1773238"/>
            <a:ext cx="4041775" cy="39512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7" name="Picture 13" descr="coll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484313"/>
            <a:ext cx="65024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https://smartprogress.do/uploadImages/000236758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Текст 4"/>
          <p:cNvSpPr>
            <a:spLocks noGrp="1"/>
          </p:cNvSpPr>
          <p:nvPr>
            <p:ph type="body" idx="1"/>
          </p:nvPr>
        </p:nvSpPr>
        <p:spPr>
          <a:xfrm flipV="1">
            <a:off x="468313" y="2197100"/>
            <a:ext cx="4040187" cy="79375"/>
          </a:xfrm>
        </p:spPr>
        <p:txBody>
          <a:bodyPr/>
          <a:lstStyle/>
          <a:p>
            <a:pPr algn="ctr"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Текст 6"/>
          <p:cNvSpPr>
            <a:spLocks noGrp="1"/>
          </p:cNvSpPr>
          <p:nvPr>
            <p:ph type="body" sz="quarter" idx="3"/>
          </p:nvPr>
        </p:nvSpPr>
        <p:spPr>
          <a:xfrm flipV="1">
            <a:off x="4645025" y="1465263"/>
            <a:ext cx="4041775" cy="6985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11" descr="coll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20713"/>
            <a:ext cx="664686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http://itd2.mycdn.me/image?id=837030925702&amp;t=20&amp;plc=WEB&amp;tkn=*Av89C-y8owiaLJE1pZ4BJEggf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</p:txBody>
      </p:sp>
      <p:sp>
        <p:nvSpPr>
          <p:cNvPr id="25603" name="Содержимое 3"/>
          <p:cNvSpPr>
            <a:spLocks noGrp="1"/>
          </p:cNvSpPr>
          <p:nvPr>
            <p:ph idx="1"/>
          </p:nvPr>
        </p:nvSpPr>
        <p:spPr>
          <a:xfrm>
            <a:off x="2143125" y="1600200"/>
            <a:ext cx="5429250" cy="3900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Родители – полноправные участники образовательного процесса. Понимая это, стараюсь активней включать в образовательный процесс семьи своих воспитанников. Только опираясь на семью, совместными усилиями можно воспитать экологически грамотного человека. В работе с родителями в направлении экологического воспитания детей использую традиционные формы работы - консультации, участие в проектно-исследовательской деятельности. </a:t>
            </a:r>
            <a:r>
              <a:rPr lang="ru-RU" sz="1600" smtClean="0">
                <a:latin typeface="Arial" charset="0"/>
              </a:rPr>
              <a:t>Результаты индивидуальной работы с родителями неоднозначны — многие признают необходимость экологического воспитания, оценивают преимущества формирования у дошкольников элементов экологического сознания, однако сами не готовы заниматься с детьми в домашних условиях (играть в Д/игры, беседовать о природе и др.).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https://arhivurokov.ru/multiurok/html/2017/04/01/s_58dffc01c0d18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Результаты проделанной работы: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3"/>
          <p:cNvSpPr>
            <a:spLocks noGrp="1"/>
          </p:cNvSpPr>
          <p:nvPr>
            <p:ph idx="1"/>
          </p:nvPr>
        </p:nvSpPr>
        <p:spPr>
          <a:xfrm>
            <a:off x="1857375" y="1600200"/>
            <a:ext cx="44291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• У детей появилось желание общаться с природой и отражать свои впечатления через различные виды деятельности.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• Сформировано осознанно-правильное отношение к объектам и явлениям природы.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• Сформированы начала экологической культуры детей.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• Дети получили практические знания по охране природы.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• Развиваются речевые навыки детей.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• Дети учатся экспериментировать, анализировать, делать выводы.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https://smartprogress.do/uploadImages/000236758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4357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Хочется верить, что любовь к родной природе останется в сердцах моих воспитанников на долгие годы и поможет им жить в гармонии с окружающим миром.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Пришло время расставанья, </a:t>
            </a: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вниманье!</a:t>
            </a:r>
            <a:r>
              <a:rPr lang="ru-RU" sz="5300" b="1" dirty="0" smtClean="0">
                <a:solidFill>
                  <a:srgbClr val="0070C0"/>
                </a:solidFill>
              </a:rPr>
              <a:t/>
            </a:r>
            <a:br>
              <a:rPr lang="ru-RU" sz="5300" b="1" dirty="0" smtClean="0">
                <a:solidFill>
                  <a:srgbClr val="0070C0"/>
                </a:solidFill>
              </a:rPr>
            </a:br>
            <a:endParaRPr lang="ru-RU" sz="53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https://greenpole.su/wp-content/uploads/2016/01/unnamed-file-1024x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4421188" y="3244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 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50" y="1357313"/>
            <a:ext cx="5715000" cy="4857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подрастающего поколения - одна из приоритетных задач образования.  Согласно стратегии развития воспитания в РФ на период до 2025 года, экологическое воспитание предполагает «становление и развитие у ребёнка экологической культуры, бережного отношения к родной земле, формирование у детей экологической картины мира, развитие у них стремления беречь и охранять природу, воспитание чувства ответственности за состояние природных ресурсов и разумное взаимодействие с ними» 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 по самообразованию. </a:t>
            </a:r>
            <a:endParaRPr lang="ru-RU" sz="3200" smtClean="0">
              <a:solidFill>
                <a:srgbClr val="002060"/>
              </a:solidFill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idx="1"/>
          </p:nvPr>
        </p:nvSpPr>
        <p:spPr>
          <a:xfrm>
            <a:off x="642938" y="1600200"/>
            <a:ext cx="7786687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1800" smtClean="0">
                <a:latin typeface="Arial" charset="0"/>
                <a:cs typeface="Times New Roman" pitchFamily="18" charset="0"/>
              </a:rPr>
              <a:t>В 2022-2023 году : продолжать повышать  свою профессиональную квалификацию и педагогическую компетентность. Формировать положительное отношение дошкольников, к природе. Освоение норм поведения в природном окружении и соблюдении их практической деятельности в быту. </a:t>
            </a:r>
            <a:r>
              <a:rPr lang="ru-RU" sz="1800" smtClean="0">
                <a:latin typeface="Arial" charset="0"/>
              </a:rPr>
              <a:t>  Создать оптимальные условия для развития познавательно-исследовательской деятельности старших дошкольников как основы интеллектуально – личностного, творческого развития; объединить усилия педагогов и родителей для развития познавательно-исследовательской деятельности старших дошкольников через дидактические игры, эксперименты, опыты.</a:t>
            </a:r>
            <a:endParaRPr lang="ru-RU" sz="180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sz="180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https://smartprogress.do/uploadImages/000236758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 процессе самообразования решала следующие задачи</a:t>
            </a: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1643063" y="1600200"/>
            <a:ext cx="60007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 Формирование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положительных нравственных качеств, побуждающих детей к соблюдению норм поведения в природе, в обществе.</a:t>
            </a:r>
          </a:p>
          <a:p>
            <a:pPr eaLnBrk="1" hangingPunct="1">
              <a:buFont typeface="Arial" charset="0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• Воспитание  эстетических чувств, развитие эмоций средствами природы.</a:t>
            </a:r>
          </a:p>
          <a:p>
            <a:pPr eaLnBrk="1" hangingPunct="1">
              <a:buFont typeface="Arial" charset="0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•Овладение начальными экологическими навыками и умениями (поведенческими, познавательными, преобразовательными).</a:t>
            </a:r>
          </a:p>
          <a:p>
            <a:pPr eaLnBrk="1" hangingPunct="1">
              <a:buFont typeface="Arial" charset="0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•Воспитание чувства бережного отношения к природе.</a:t>
            </a: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https://static5.depositphotos.com/1001705/503/v/950/depositphotos_5036848-stock-illustration-frame-with-birch-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85010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57200" y="1643063"/>
            <a:ext cx="8229600" cy="10001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Пути реализации: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>
          <a:xfrm>
            <a:off x="1285875" y="2143125"/>
            <a:ext cx="6357938" cy="3983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Три этапа работы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 typeface="Arial" charset="0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1. Информационно – педагогический блок.</a:t>
            </a:r>
          </a:p>
          <a:p>
            <a:pPr eaLnBrk="1" hangingPunct="1">
              <a:buFont typeface="Arial" charset="0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2. Работа с детьми.</a:t>
            </a:r>
          </a:p>
          <a:p>
            <a:pPr eaLnBrk="1" hangingPunct="1">
              <a:buFont typeface="Arial" charset="0"/>
              <a:buNone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3. Работа с родителями.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Создание условий, экологизации  развивающей среды, программное обеспечение.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Повышение экологической грамотности педагогов, их профессионализма в области экологического воспитания, обмен опытом. ( социальная сеть работников образования)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Обновление содержания, форм и методов работы с детьми в соответствии с используемыми программами. Внесение регионального компонента.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Обеспечение непосредственного общения детей с живой природой, вовлечение в активную природоохранную деятельность.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Экологическое просвещение родителей, пропаганда экологических знаний, организация акций.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https://static3.depositphotos.com/1004507/249/i/950/depositphotos_2499231-stock-photo-green-grass-and-hearts-bor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1537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2144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3"/>
          <p:cNvSpPr>
            <a:spLocks noGrp="1"/>
          </p:cNvSpPr>
          <p:nvPr>
            <p:ph idx="1"/>
          </p:nvPr>
        </p:nvSpPr>
        <p:spPr>
          <a:xfrm>
            <a:off x="1214438" y="2428875"/>
            <a:ext cx="5357812" cy="3000375"/>
          </a:xfrm>
        </p:spPr>
        <p:txBody>
          <a:bodyPr/>
          <a:lstStyle/>
          <a:p>
            <a:pPr eaLnBrk="1" hangingPunct="1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Повышение экологической культуры воспитанников и их родителей.</a:t>
            </a:r>
          </a:p>
          <a:p>
            <a:pPr eaLnBrk="1" hangingPunct="1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Переоценка педагогических ценностей, своего профессионального назначения; желание улучшить образовательный процесс.</a:t>
            </a:r>
          </a:p>
          <a:p>
            <a:pPr eaLnBrk="1" hangingPunct="1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Воспитание защитников природы.</a:t>
            </a:r>
          </a:p>
          <a:p>
            <a:pPr eaLnBrk="1" hangingPunct="1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Творческая активность воспитанников. </a:t>
            </a:r>
          </a:p>
          <a:p>
            <a:pPr eaLnBrk="1" hangingPunct="1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Внедрение новых технологий воспитания, обучения, развития.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http://itd2.mycdn.me/image?id=837030925702&amp;t=20&amp;plc=WEB&amp;tkn=*Av89C-y8owiaLJE1pZ4BJEggf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Наша подсказка.</a:t>
            </a:r>
          </a:p>
        </p:txBody>
      </p:sp>
      <p:sp>
        <p:nvSpPr>
          <p:cNvPr id="1945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нашем центре природы есть «Календарь экологических дат». С его помощью мы знакомимся с различными важными экологическими датами, историей их происхождения. Это позволяет нам стать более экологически грамотными, расширять кругозор, повышается качество работы.</a:t>
            </a:r>
          </a:p>
          <a:p>
            <a:pPr eaLnBrk="1" hangingPunct="1"/>
            <a:endParaRPr lang="ru-RU" smtClean="0"/>
          </a:p>
        </p:txBody>
      </p:sp>
      <p:pic>
        <p:nvPicPr>
          <p:cNvPr id="19460" name="Picture 2" descr="http://sarcvr.edusite.ru/images/p77_img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714625"/>
            <a:ext cx="2778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358187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Тематические экологические дни.</a:t>
            </a:r>
          </a:p>
        </p:txBody>
      </p:sp>
      <p:sp>
        <p:nvSpPr>
          <p:cNvPr id="20483" name="Прямоугольник 7"/>
          <p:cNvSpPr>
            <a:spLocks noChangeArrowheads="1"/>
          </p:cNvSpPr>
          <p:nvPr/>
        </p:nvSpPr>
        <p:spPr bwMode="auto">
          <a:xfrm>
            <a:off x="1071563" y="1582738"/>
            <a:ext cx="3643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www.shunk.ru/pics/32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052513"/>
            <a:ext cx="1495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фото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125538"/>
            <a:ext cx="57531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https://i.ytimg.com/vi/0nK0qyNoiD0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1537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11" descr="фото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92150"/>
            <a:ext cx="76327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505</Words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Творческий отчет по теме самообразования:   «Экологическое воспитание дошкольников через дидактические игры и упражнения».</vt:lpstr>
      <vt:lpstr>Актуальность темы :</vt:lpstr>
      <vt:lpstr> Цель работы по самообразованию. </vt:lpstr>
      <vt:lpstr> В   процессе самообразования решала следующие задачи:</vt:lpstr>
      <vt:lpstr>Пути реализации: </vt:lpstr>
      <vt:lpstr>Предполагаемый результат: </vt:lpstr>
      <vt:lpstr>Наша подсказка.</vt:lpstr>
      <vt:lpstr>Тематические экологические дни.</vt:lpstr>
      <vt:lpstr>Слайд 9</vt:lpstr>
      <vt:lpstr>Центр природы и экспериментирования</vt:lpstr>
      <vt:lpstr>Итоговое занятие.</vt:lpstr>
      <vt:lpstr>Слайд 12</vt:lpstr>
      <vt:lpstr>Работа с родителями.</vt:lpstr>
      <vt:lpstr>Результаты проделанной работы: </vt:lpstr>
      <vt:lpstr>Хочется верить, что любовь к родной природе останется в сердцах моих воспитанников на долгие годы и поможет им жить в гармонии с окружающим миром. Пришло время расставанья, спасибо за вниманье!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по теме самообразования: «Экологическое воспитание дошкольников через дидактические игры и упражнения».</dc:title>
  <dc:creator>admin</dc:creator>
  <cp:lastModifiedBy>Microsoft Office</cp:lastModifiedBy>
  <cp:revision>46</cp:revision>
  <dcterms:created xsi:type="dcterms:W3CDTF">2019-02-17T03:36:23Z</dcterms:created>
  <dcterms:modified xsi:type="dcterms:W3CDTF">2024-01-24T15:49:12Z</dcterms:modified>
</cp:coreProperties>
</file>